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0" r:id="rId2"/>
    <p:sldId id="281" r:id="rId3"/>
    <p:sldId id="276" r:id="rId4"/>
    <p:sldId id="282" r:id="rId5"/>
    <p:sldId id="283" r:id="rId6"/>
    <p:sldId id="28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09E5733-BA86-47D2-A100-E92DDE3B2426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BD6B42F-ACAB-49BF-BFF9-3A344941D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4FB6368-EFE0-4248-B357-5F7FBE5DF4A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DB9D1D-F951-4585-ACB3-4581DE20747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731D97-088B-4211-9317-F860E6C8E1B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AAD414-E5F8-4F75-AF5D-B493E62DC9E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FD37C0-3040-4E98-A1EB-BDB8BC4C6E3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932807D-5BCE-42F1-90CE-73159F58824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70C49-BB1F-4857-9F36-B714D3515272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BA4AE-FCEE-4568-A7A5-67A3F47AC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5CB1-DE5D-4593-9BC8-60B347E998BE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2727E-4021-4E34-81FF-0BAC9C638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1EAE8-2A8D-4A27-BC42-61061CA0B46E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4A7B8-22A7-418B-BC38-87D4E243B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62D85-A596-4714-8666-D90DC6A20593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99AA-522F-42F6-B45A-49C81D48C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419D1-B479-41FC-95EC-A2FF6C86B1A3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4D7C0-8A3C-4875-87D8-8FDF939EA8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5836B-8AD6-4884-B35D-5D44A56E6BD0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C38A0-DA03-45B1-86E3-0D6890983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54704-3109-4AC8-9811-7EC05A733B32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7B5AC-9C72-4D91-A652-2999088005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11944-CCB1-4961-B681-91BD94828E1C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4161C-02A4-4216-B69D-CCFBD22572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4AE1C-65A9-4FDC-8D8E-40FF69C26ED5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57AC-69C6-4251-B28F-C76A0CA34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6BEE3-4DE2-476D-AF8F-77D440CFBF3D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294-1DCC-4A03-B156-F69705B64A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193DE-647D-43F7-B65A-7181BE7C38D4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DB43E-0CF1-41E3-9440-FBDBF32331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671164-3E25-49CC-9C7B-DF0D0026A39D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AF1BBD-17D6-4AC3-AF04-BF52A58CC0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solidFill>
                  <a:srgbClr val="FF0000"/>
                </a:solidFill>
              </a:rPr>
              <a:t>我寧願有耶穌</a:t>
            </a:r>
            <a:endParaRPr lang="en-US" b="1" smtClean="0">
              <a:solidFill>
                <a:srgbClr val="FF0000"/>
              </a:solidFill>
            </a:endParaRP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r>
              <a:rPr lang="zh-TW" altLang="en-US" smtClean="0"/>
              <a:t>   </a:t>
            </a:r>
            <a:r>
              <a:rPr lang="zh-TW" altLang="en-US" b="1" smtClean="0"/>
              <a:t>我寧願有耶穌，勝於金錢，我寧屬耶穌，勝過財富無邊；我寧願有耶穌，勝於地土，願主釘痕手，引導我前途。</a:t>
            </a:r>
            <a:endParaRPr lang="en-US" altLang="zh-TW" b="1" smtClean="0"/>
          </a:p>
          <a:p>
            <a:pPr>
              <a:buFont typeface="Arial" pitchFamily="34" charset="0"/>
              <a:buNone/>
            </a:pPr>
            <a:r>
              <a:rPr lang="en-US" smtClean="0"/>
              <a:t>   I’d rather have Jesus than silver or gold;</a:t>
            </a:r>
            <a:br>
              <a:rPr lang="en-US" smtClean="0"/>
            </a:br>
            <a:r>
              <a:rPr lang="en-US" smtClean="0"/>
              <a:t>I’d rather be His than have riches untold;</a:t>
            </a:r>
            <a:br>
              <a:rPr lang="en-US" smtClean="0"/>
            </a:br>
            <a:r>
              <a:rPr lang="en-US" smtClean="0"/>
              <a:t>I’d rather have Jesus than houses or lands;</a:t>
            </a:r>
            <a:br>
              <a:rPr lang="en-US" smtClean="0"/>
            </a:br>
            <a:r>
              <a:rPr lang="en-US" smtClean="0"/>
              <a:t>I’d rather be led by His nail-pierced hand</a:t>
            </a:r>
            <a:endParaRPr lang="zh-TW" altLang="en-US" b="1" smtClean="0"/>
          </a:p>
          <a:p>
            <a:pPr>
              <a:buFont typeface="Arial" pitchFamily="34" charset="0"/>
              <a:buNone/>
            </a:pPr>
            <a:r>
              <a:rPr lang="zh-TW" altLang="en-US" smtClean="0"/>
              <a:t>  　</a:t>
            </a:r>
          </a:p>
          <a:p>
            <a:pPr>
              <a:buFont typeface="Arial" pitchFamily="34" charset="0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solidFill>
                  <a:srgbClr val="FF0000"/>
                </a:solidFill>
              </a:rPr>
              <a:t>我寧願有耶穌</a:t>
            </a:r>
            <a:endParaRPr lang="en-US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zh-TW" altLang="en-US" smtClean="0"/>
              <a:t>   </a:t>
            </a:r>
            <a:r>
              <a:rPr lang="zh-TW" altLang="en-US" b="1" smtClean="0"/>
              <a:t>勝過做君王，雖統治萬方，卻仍受罪惡捆綁；我寧願有耶穌，勝於世上榮華、富貴、聲望。</a:t>
            </a:r>
            <a:endParaRPr lang="en-US" altLang="zh-TW" b="1" smtClean="0"/>
          </a:p>
          <a:p>
            <a:pPr>
              <a:buFont typeface="Arial" pitchFamily="34" charset="0"/>
              <a:buNone/>
            </a:pPr>
            <a:r>
              <a:rPr lang="en-US" smtClean="0"/>
              <a:t>   Than to be the king of a vast domain</a:t>
            </a:r>
            <a:br>
              <a:rPr lang="en-US" smtClean="0"/>
            </a:br>
            <a:r>
              <a:rPr lang="en-US" smtClean="0"/>
              <a:t>And be held in sin’s dread sway;</a:t>
            </a:r>
            <a:br>
              <a:rPr lang="en-US" smtClean="0"/>
            </a:br>
            <a:r>
              <a:rPr lang="en-US" smtClean="0"/>
              <a:t>I’d rather have Jesus than anything</a:t>
            </a:r>
            <a:br>
              <a:rPr lang="en-US" smtClean="0"/>
            </a:br>
            <a:r>
              <a:rPr lang="en-US" smtClean="0"/>
              <a:t>This world affords today.</a:t>
            </a:r>
            <a:endParaRPr lang="zh-TW" altLang="en-US" b="1" smtClean="0"/>
          </a:p>
          <a:p>
            <a:pPr>
              <a:buFont typeface="Arial" pitchFamily="34" charset="0"/>
              <a:buNone/>
            </a:pPr>
            <a:endParaRPr lang="zh-TW" alt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solidFill>
                  <a:srgbClr val="FF0000"/>
                </a:solidFill>
              </a:rPr>
              <a:t>我寧願有耶穌</a:t>
            </a:r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r>
              <a:rPr lang="zh-TW" altLang="en-US" smtClean="0"/>
              <a:t>    </a:t>
            </a:r>
            <a:r>
              <a:rPr lang="zh-TW" altLang="en-US" b="1" smtClean="0"/>
              <a:t>我寧願有耶穌，勝於稱揚，我寧忠於主，滿足主的心腸；我寧願有耶穌，勝於美名，願對主忠誠宣揚主聖名。</a:t>
            </a:r>
            <a:endParaRPr lang="en-US" altLang="zh-TW" b="1" smtClean="0"/>
          </a:p>
          <a:p>
            <a:pPr>
              <a:buFont typeface="Arial" pitchFamily="34" charset="0"/>
              <a:buNone/>
            </a:pPr>
            <a:r>
              <a:rPr lang="en-US" smtClean="0"/>
              <a:t>    I’d rather have Jesus than men’s applause;</a:t>
            </a:r>
            <a:br>
              <a:rPr lang="en-US" smtClean="0"/>
            </a:br>
            <a:r>
              <a:rPr lang="en-US" smtClean="0"/>
              <a:t>I’d rather be faithful to His dear cause;</a:t>
            </a:r>
            <a:br>
              <a:rPr lang="en-US" smtClean="0"/>
            </a:br>
            <a:r>
              <a:rPr lang="en-US" smtClean="0"/>
              <a:t>I’d rather have Jesus than worldwide fame;</a:t>
            </a:r>
            <a:br>
              <a:rPr lang="en-US" smtClean="0"/>
            </a:br>
            <a:r>
              <a:rPr lang="en-US" smtClean="0"/>
              <a:t>I’d rather be true to His holy name</a:t>
            </a:r>
            <a:endParaRPr lang="zh-TW" altLang="en-US" b="1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solidFill>
                  <a:srgbClr val="FF0000"/>
                </a:solidFill>
              </a:rPr>
              <a:t>我寧願有耶穌</a:t>
            </a:r>
            <a:endParaRPr 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525963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zh-TW" altLang="en-US" smtClean="0"/>
              <a:t>  </a:t>
            </a:r>
            <a:r>
              <a:rPr lang="zh-TW" altLang="en-US" b="1" smtClean="0"/>
              <a:t>勝過做君王，雖統治萬方，卻仍受罪惡捆綁；我寧願有耶穌，勝於世上榮華、富貴、聲望。</a:t>
            </a:r>
            <a:endParaRPr lang="en-US" altLang="zh-TW" b="1" smtClean="0"/>
          </a:p>
          <a:p>
            <a:pPr>
              <a:buFont typeface="Arial" pitchFamily="34" charset="0"/>
              <a:buNone/>
            </a:pPr>
            <a:r>
              <a:rPr lang="en-US" smtClean="0"/>
              <a:t>   Than to be the king of a vast domain</a:t>
            </a:r>
            <a:br>
              <a:rPr lang="en-US" smtClean="0"/>
            </a:br>
            <a:r>
              <a:rPr lang="en-US" smtClean="0"/>
              <a:t>And be held in sin’s dread sway;</a:t>
            </a:r>
            <a:br>
              <a:rPr lang="en-US" smtClean="0"/>
            </a:br>
            <a:r>
              <a:rPr lang="en-US" smtClean="0"/>
              <a:t>I’d rather have Jesus than anything</a:t>
            </a:r>
            <a:br>
              <a:rPr lang="en-US" smtClean="0"/>
            </a:br>
            <a:r>
              <a:rPr lang="en-US" smtClean="0"/>
              <a:t>This world affords today.</a:t>
            </a:r>
            <a:endParaRPr lang="zh-TW" altLang="en-US" b="1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solidFill>
                  <a:srgbClr val="FF0000"/>
                </a:solidFill>
              </a:rPr>
              <a:t>我寧願有耶穌</a:t>
            </a:r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r>
              <a:rPr lang="zh-TW" altLang="en-US" smtClean="0"/>
              <a:t>   </a:t>
            </a:r>
            <a:r>
              <a:rPr lang="zh-TW" altLang="en-US" b="1" smtClean="0"/>
              <a:t>恩主比百合花美麗鮮艷，祂比蜂房下滴的蜜更甘甜；我帶飢渴心靈來到主前，有主的同在，勝似赴美筵。</a:t>
            </a:r>
            <a:endParaRPr lang="en-US" altLang="zh-TW" b="1" smtClean="0"/>
          </a:p>
          <a:p>
            <a:pPr>
              <a:buFont typeface="Arial" pitchFamily="34" charset="0"/>
              <a:buNone/>
            </a:pPr>
            <a:r>
              <a:rPr lang="en-US" smtClean="0"/>
              <a:t>   He’s fairer than lilies of rarest bloom;</a:t>
            </a:r>
            <a:br>
              <a:rPr lang="en-US" smtClean="0"/>
            </a:br>
            <a:r>
              <a:rPr lang="en-US" smtClean="0"/>
              <a:t>He’s sweeter than honey from out the comb;</a:t>
            </a:r>
            <a:br>
              <a:rPr lang="en-US" smtClean="0"/>
            </a:br>
            <a:r>
              <a:rPr lang="en-US" smtClean="0"/>
              <a:t>He’s all that my hungering spirit needs;</a:t>
            </a:r>
            <a:br>
              <a:rPr lang="en-US" smtClean="0"/>
            </a:br>
            <a:r>
              <a:rPr lang="en-US" smtClean="0"/>
              <a:t>I’d rather have Jesus and let Him lead</a:t>
            </a:r>
            <a:endParaRPr lang="zh-TW" altLang="en-US" b="1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solidFill>
                  <a:srgbClr val="FF0000"/>
                </a:solidFill>
              </a:rPr>
              <a:t>我寧願有耶穌</a:t>
            </a:r>
            <a:endParaRPr lang="en-US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525963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zh-TW" altLang="en-US" smtClean="0"/>
              <a:t>  </a:t>
            </a:r>
            <a:r>
              <a:rPr lang="zh-TW" altLang="en-US" b="1" smtClean="0"/>
              <a:t>勝過做君王，雖統治萬方，卻仍受罪惡捆綁；我寧願有耶穌，勝於世上榮華、富貴、聲望。</a:t>
            </a:r>
            <a:endParaRPr lang="en-US" altLang="zh-TW" b="1" smtClean="0"/>
          </a:p>
          <a:p>
            <a:pPr>
              <a:buFont typeface="Arial" pitchFamily="34" charset="0"/>
              <a:buNone/>
            </a:pPr>
            <a:r>
              <a:rPr lang="en-US" smtClean="0"/>
              <a:t>  Than to be the king of a vast domain</a:t>
            </a:r>
            <a:br>
              <a:rPr lang="en-US" smtClean="0"/>
            </a:br>
            <a:r>
              <a:rPr lang="en-US" smtClean="0"/>
              <a:t>And be held in sin’s dread sway;</a:t>
            </a:r>
            <a:br>
              <a:rPr lang="en-US" smtClean="0"/>
            </a:br>
            <a:r>
              <a:rPr lang="en-US" smtClean="0"/>
              <a:t>I’d rather have Jesus than anything</a:t>
            </a:r>
            <a:br>
              <a:rPr lang="en-US" smtClean="0"/>
            </a:br>
            <a:r>
              <a:rPr lang="en-US" smtClean="0"/>
              <a:t>This world affords today.</a:t>
            </a:r>
            <a:endParaRPr lang="zh-TW" altLang="en-US" b="1" smtClean="0"/>
          </a:p>
          <a:p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369</Words>
  <Application>Microsoft Office PowerPoint</Application>
  <PresentationFormat>On-screen Show (4:3)</PresentationFormat>
  <Paragraphs>25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Arial</vt:lpstr>
      <vt:lpstr>新細明體</vt:lpstr>
      <vt:lpstr>Office Theme</vt:lpstr>
      <vt:lpstr>我寧願有耶穌</vt:lpstr>
      <vt:lpstr>我寧願有耶穌</vt:lpstr>
      <vt:lpstr>我寧願有耶穌</vt:lpstr>
      <vt:lpstr>我寧願有耶穌</vt:lpstr>
      <vt:lpstr>我寧願有耶穌</vt:lpstr>
      <vt:lpstr>我寧願有耶穌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Li, Eva</dc:creator>
  <cp:lastModifiedBy>Mingyong Huang</cp:lastModifiedBy>
  <cp:revision>28</cp:revision>
  <dcterms:created xsi:type="dcterms:W3CDTF">2006-08-16T00:00:00Z</dcterms:created>
  <dcterms:modified xsi:type="dcterms:W3CDTF">2018-03-26T02:46:28Z</dcterms:modified>
</cp:coreProperties>
</file>